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3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4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5a07d70-84ca-4877-9eca-aba608335b2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Simply the best 1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7" y="768485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3B1DD83-00EC-493B-A291-3003A7D7F826}"/>
              </a:ext>
            </a:extLst>
          </p:cNvPr>
          <p:cNvSpPr txBox="1"/>
          <p:nvPr/>
        </p:nvSpPr>
        <p:spPr>
          <a:xfrm>
            <a:off x="895027" y="2269133"/>
            <a:ext cx="9748911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4"/>
              </a:rPr>
              <a:t>https://www.e-sfera.hr/dodatni-digitalni-sadrzaji/e5a07d70-84ca-4877-9eca-aba608335b27/</a:t>
            </a:r>
            <a:r>
              <a:rPr lang="hr-HR" sz="2400" b="1" dirty="0"/>
              <a:t> </a:t>
            </a:r>
          </a:p>
          <a:p>
            <a:pPr algn="ctr"/>
            <a:endParaRPr lang="hr-HR" b="1" dirty="0"/>
          </a:p>
          <a:p>
            <a:pPr algn="ctr"/>
            <a:r>
              <a:rPr lang="hr-HR" sz="2400" b="1" dirty="0"/>
              <a:t>LARRY</a:t>
            </a:r>
          </a:p>
          <a:p>
            <a:pPr algn="ctr"/>
            <a:br>
              <a:rPr lang="hr-HR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014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584E0-42C5-283B-015A-D49FA015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624530"/>
            <a:ext cx="9875259" cy="232712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046684A-2F2B-42E8-99F4-B758C4410D9C}"/>
              </a:ext>
            </a:extLst>
          </p:cNvPr>
          <p:cNvSpPr txBox="1"/>
          <p:nvPr/>
        </p:nvSpPr>
        <p:spPr>
          <a:xfrm>
            <a:off x="3887704" y="3834757"/>
            <a:ext cx="5723021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many of you have got a pet?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kind of a pet have you got?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your pet worst at?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your pet best at?</a:t>
            </a:r>
          </a:p>
        </p:txBody>
      </p:sp>
    </p:spTree>
    <p:extLst>
      <p:ext uri="{BB962C8B-B14F-4D97-AF65-F5344CB8AC3E}">
        <p14:creationId xmlns:p14="http://schemas.microsoft.com/office/powerpoint/2010/main" val="32468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1F62B6D-590D-4D00-9EB2-B408C3F5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1220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3765313-72DE-4ED8-B959-BECEC2C23CEE}"/>
              </a:ext>
            </a:extLst>
          </p:cNvPr>
          <p:cNvSpPr txBox="1"/>
          <p:nvPr/>
        </p:nvSpPr>
        <p:spPr>
          <a:xfrm>
            <a:off x="5603131" y="1702341"/>
            <a:ext cx="5787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see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makes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 </a:t>
            </a:r>
            <a:r>
              <a:rPr lang="hr-HR" sz="2400" dirty="0" err="1"/>
              <a:t>special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33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368ACDB-196E-4E9A-B236-CA91C2F3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60" y="1039674"/>
            <a:ext cx="8964950" cy="514932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F3AB35C-1126-4B7F-A87A-7E23634751BB}"/>
              </a:ext>
            </a:extLst>
          </p:cNvPr>
          <p:cNvSpPr txBox="1"/>
          <p:nvPr/>
        </p:nvSpPr>
        <p:spPr>
          <a:xfrm>
            <a:off x="3114473" y="2432015"/>
            <a:ext cx="226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oldest</a:t>
            </a:r>
            <a:r>
              <a:rPr lang="hr-HR" sz="2400" b="1" dirty="0">
                <a:solidFill>
                  <a:srgbClr val="FF0000"/>
                </a:solidFill>
              </a:rPr>
              <a:t> lady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5D6574E-DCF5-42A5-975B-AC65F4EE3256}"/>
              </a:ext>
            </a:extLst>
          </p:cNvPr>
          <p:cNvSpPr txBox="1"/>
          <p:nvPr/>
        </p:nvSpPr>
        <p:spPr>
          <a:xfrm>
            <a:off x="7537899" y="1970350"/>
            <a:ext cx="226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softest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ball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ABDF846-4821-490A-A4F2-BAACBABA3FFD}"/>
              </a:ext>
            </a:extLst>
          </p:cNvPr>
          <p:cNvSpPr txBox="1"/>
          <p:nvPr/>
        </p:nvSpPr>
        <p:spPr>
          <a:xfrm>
            <a:off x="6146065" y="4132024"/>
            <a:ext cx="273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cleverest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dog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B940761-E331-4CC9-8345-17A37502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02" y="1795462"/>
            <a:ext cx="9791700" cy="32670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8B09B68-BFC1-4E92-815B-E3877ED1B40B}"/>
              </a:ext>
            </a:extLst>
          </p:cNvPr>
          <p:cNvSpPr txBox="1"/>
          <p:nvPr/>
        </p:nvSpPr>
        <p:spPr>
          <a:xfrm>
            <a:off x="4328809" y="3198166"/>
            <a:ext cx="39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E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479A500-59E0-46E8-AA3D-DDBCD270E453}"/>
              </a:ext>
            </a:extLst>
          </p:cNvPr>
          <p:cNvSpPr txBox="1"/>
          <p:nvPr/>
        </p:nvSpPr>
        <p:spPr>
          <a:xfrm>
            <a:off x="5239966" y="3659831"/>
            <a:ext cx="343710" cy="47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E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2BCA1DD-04A1-474B-BFF9-4EEF1BE1DC67}"/>
              </a:ext>
            </a:extLst>
          </p:cNvPr>
          <p:cNvSpPr txBox="1"/>
          <p:nvPr/>
        </p:nvSpPr>
        <p:spPr>
          <a:xfrm>
            <a:off x="5988996" y="4050957"/>
            <a:ext cx="39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F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667EB86-C998-47EC-B7C3-4E13731923A9}"/>
              </a:ext>
            </a:extLst>
          </p:cNvPr>
          <p:cNvSpPr txBox="1"/>
          <p:nvPr/>
        </p:nvSpPr>
        <p:spPr>
          <a:xfrm>
            <a:off x="4646579" y="4512622"/>
            <a:ext cx="39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S</a:t>
            </a:r>
            <a:endParaRPr lang="hr-HR" b="1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181C8E0-DA87-4EC0-BFD6-ECB1889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" y="121994"/>
            <a:ext cx="8983898" cy="509345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54E7D64-9BA1-49DB-92C1-AA8778CA5C3F}"/>
              </a:ext>
            </a:extLst>
          </p:cNvPr>
          <p:cNvSpPr txBox="1"/>
          <p:nvPr/>
        </p:nvSpPr>
        <p:spPr>
          <a:xfrm>
            <a:off x="7315200" y="3725693"/>
            <a:ext cx="4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1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AA98A38-B1C9-4938-B369-7BB002600159}"/>
              </a:ext>
            </a:extLst>
          </p:cNvPr>
          <p:cNvSpPr txBox="1"/>
          <p:nvPr/>
        </p:nvSpPr>
        <p:spPr>
          <a:xfrm>
            <a:off x="6562928" y="1411718"/>
            <a:ext cx="4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2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9D68928-2161-41C3-9FAD-ACD1F228FBCE}"/>
              </a:ext>
            </a:extLst>
          </p:cNvPr>
          <p:cNvSpPr txBox="1"/>
          <p:nvPr/>
        </p:nvSpPr>
        <p:spPr>
          <a:xfrm>
            <a:off x="3790545" y="3725692"/>
            <a:ext cx="4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3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796C42A-1B9D-411F-94A0-BAA0EBB46799}"/>
              </a:ext>
            </a:extLst>
          </p:cNvPr>
          <p:cNvSpPr txBox="1"/>
          <p:nvPr/>
        </p:nvSpPr>
        <p:spPr>
          <a:xfrm>
            <a:off x="5552872" y="3725691"/>
            <a:ext cx="4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5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9162EA8-F92A-45B3-9716-D41F453C59B1}"/>
              </a:ext>
            </a:extLst>
          </p:cNvPr>
          <p:cNvSpPr txBox="1"/>
          <p:nvPr/>
        </p:nvSpPr>
        <p:spPr>
          <a:xfrm flipH="1">
            <a:off x="4834647" y="1411717"/>
            <a:ext cx="46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4</a:t>
            </a:r>
            <a:endParaRPr lang="hr-HR" b="1">
              <a:solidFill>
                <a:srgbClr val="FF99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263414B-9EFF-495C-9DFE-2F9AB4546F95}"/>
              </a:ext>
            </a:extLst>
          </p:cNvPr>
          <p:cNvSpPr txBox="1"/>
          <p:nvPr/>
        </p:nvSpPr>
        <p:spPr>
          <a:xfrm>
            <a:off x="935217" y="5477079"/>
            <a:ext cx="1052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breeds</a:t>
            </a:r>
            <a:r>
              <a:rPr lang="hr-HR" sz="2400" dirty="0"/>
              <a:t> (a </a:t>
            </a:r>
            <a:r>
              <a:rPr lang="hr-HR" sz="2400" dirty="0" err="1"/>
              <a:t>german</a:t>
            </a:r>
            <a:r>
              <a:rPr lang="hr-HR" sz="2400" dirty="0"/>
              <a:t> </a:t>
            </a:r>
            <a:r>
              <a:rPr lang="hr-HR" sz="2400" dirty="0" err="1"/>
              <a:t>shepherd</a:t>
            </a:r>
            <a:r>
              <a:rPr lang="hr-HR" sz="2400" dirty="0"/>
              <a:t>, a Jack </a:t>
            </a:r>
            <a:r>
              <a:rPr lang="hr-HR" sz="2400" dirty="0" err="1"/>
              <a:t>Russel</a:t>
            </a:r>
            <a:r>
              <a:rPr lang="hr-HR" sz="2400" dirty="0"/>
              <a:t> </a:t>
            </a:r>
            <a:r>
              <a:rPr lang="hr-HR" sz="2400" dirty="0" err="1"/>
              <a:t>terrier</a:t>
            </a:r>
            <a:r>
              <a:rPr lang="hr-HR" sz="2400" dirty="0"/>
              <a:t>…)?</a:t>
            </a:r>
          </a:p>
        </p:txBody>
      </p:sp>
    </p:spTree>
    <p:extLst>
      <p:ext uri="{BB962C8B-B14F-4D97-AF65-F5344CB8AC3E}">
        <p14:creationId xmlns:p14="http://schemas.microsoft.com/office/powerpoint/2010/main" val="22111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7AF3FBD-7753-44EC-B976-74B9E79F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7059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37F01B9-2D2D-481B-AB36-DC2FD343C17D}"/>
              </a:ext>
            </a:extLst>
          </p:cNvPr>
          <p:cNvSpPr txBox="1"/>
          <p:nvPr/>
        </p:nvSpPr>
        <p:spPr>
          <a:xfrm>
            <a:off x="5739319" y="175098"/>
            <a:ext cx="568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78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75C7FF9-8841-4C82-BB9C-4685C85B8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0" y="1624114"/>
            <a:ext cx="10784352" cy="4426491"/>
          </a:xfrm>
          <a:prstGeom prst="rect">
            <a:avLst/>
          </a:prstGeom>
          <a:ln w="60325">
            <a:solidFill>
              <a:srgbClr val="C00000"/>
            </a:solidFill>
          </a:ln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29723DF-BA6A-4379-8514-21CDA789B263}"/>
              </a:ext>
            </a:extLst>
          </p:cNvPr>
          <p:cNvSpPr txBox="1"/>
          <p:nvPr/>
        </p:nvSpPr>
        <p:spPr>
          <a:xfrm>
            <a:off x="6420255" y="2830749"/>
            <a:ext cx="25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Xie Quiping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E1BDE97-D6AB-42EC-90B4-4C2A3686046B}"/>
              </a:ext>
            </a:extLst>
          </p:cNvPr>
          <p:cNvSpPr txBox="1"/>
          <p:nvPr/>
        </p:nvSpPr>
        <p:spPr>
          <a:xfrm>
            <a:off x="6939614" y="3882177"/>
            <a:ext cx="25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Brett Williams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ABB41C0-53C0-4452-A27B-D10C9E8E563B}"/>
              </a:ext>
            </a:extLst>
          </p:cNvPr>
          <p:cNvSpPr txBox="1"/>
          <p:nvPr/>
        </p:nvSpPr>
        <p:spPr>
          <a:xfrm>
            <a:off x="5961984" y="4438603"/>
            <a:ext cx="25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Kane Tanaka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F10C84C-154F-4BDC-A182-D978052FA3F9}"/>
              </a:ext>
            </a:extLst>
          </p:cNvPr>
          <p:cNvSpPr txBox="1"/>
          <p:nvPr/>
        </p:nvSpPr>
        <p:spPr>
          <a:xfrm>
            <a:off x="6241914" y="4966391"/>
            <a:ext cx="25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Christian Coleman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7131216-47D3-463F-A3E9-FBC404BA82CC}"/>
              </a:ext>
            </a:extLst>
          </p:cNvPr>
          <p:cNvSpPr txBox="1"/>
          <p:nvPr/>
        </p:nvSpPr>
        <p:spPr>
          <a:xfrm>
            <a:off x="6792180" y="5540556"/>
            <a:ext cx="25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Houdini</a:t>
            </a:r>
          </a:p>
        </p:txBody>
      </p:sp>
    </p:spTree>
    <p:extLst>
      <p:ext uri="{BB962C8B-B14F-4D97-AF65-F5344CB8AC3E}">
        <p14:creationId xmlns:p14="http://schemas.microsoft.com/office/powerpoint/2010/main" val="38181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7FE9981-8B9B-4BA5-AF4F-A5E9E77FB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33" y="828371"/>
            <a:ext cx="10172700" cy="38004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B3A094D-3879-456D-9EB7-8204834C5CF8}"/>
              </a:ext>
            </a:extLst>
          </p:cNvPr>
          <p:cNvSpPr txBox="1"/>
          <p:nvPr/>
        </p:nvSpPr>
        <p:spPr>
          <a:xfrm>
            <a:off x="4241260" y="4167181"/>
            <a:ext cx="12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grapes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E84E30A-63A4-46F4-8CB5-15466042CA39}"/>
              </a:ext>
            </a:extLst>
          </p:cNvPr>
          <p:cNvSpPr txBox="1"/>
          <p:nvPr/>
        </p:nvSpPr>
        <p:spPr>
          <a:xfrm>
            <a:off x="1274323" y="3151400"/>
            <a:ext cx="140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Business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E41320A-7700-4343-A207-511DE3B8769C}"/>
              </a:ext>
            </a:extLst>
          </p:cNvPr>
          <p:cNvSpPr txBox="1"/>
          <p:nvPr/>
        </p:nvSpPr>
        <p:spPr>
          <a:xfrm>
            <a:off x="2166025" y="3659290"/>
            <a:ext cx="12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make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58DC35B-FF29-406C-8BE3-DC18714A2F0B}"/>
              </a:ext>
            </a:extLst>
          </p:cNvPr>
          <p:cNvSpPr txBox="1"/>
          <p:nvPr/>
        </p:nvSpPr>
        <p:spPr>
          <a:xfrm>
            <a:off x="2682807" y="2608522"/>
            <a:ext cx="12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tricks</a:t>
            </a:r>
          </a:p>
        </p:txBody>
      </p:sp>
    </p:spTree>
    <p:extLst>
      <p:ext uri="{BB962C8B-B14F-4D97-AF65-F5344CB8AC3E}">
        <p14:creationId xmlns:p14="http://schemas.microsoft.com/office/powerpoint/2010/main" val="26441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D1D1379-1531-4D50-A82B-5A2CACB7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32" y="1703454"/>
            <a:ext cx="9728775" cy="320121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0B7245C-76D2-4FC0-854B-1FD760516F70}"/>
              </a:ext>
            </a:extLst>
          </p:cNvPr>
          <p:cNvSpPr txBox="1"/>
          <p:nvPr/>
        </p:nvSpPr>
        <p:spPr>
          <a:xfrm>
            <a:off x="2159541" y="2767307"/>
            <a:ext cx="61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Smurf can do 32 tricks in one minute.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AF1AD26-1A54-496E-B145-AFDD82CBD154}"/>
              </a:ext>
            </a:extLst>
          </p:cNvPr>
          <p:cNvSpPr txBox="1"/>
          <p:nvPr/>
        </p:nvSpPr>
        <p:spPr>
          <a:xfrm>
            <a:off x="2230572" y="3283163"/>
            <a:ext cx="61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Ernestine is over 24  years old.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193932A-6716-484A-BD42-8F34943FD91D}"/>
              </a:ext>
            </a:extLst>
          </p:cNvPr>
          <p:cNvSpPr txBox="1"/>
          <p:nvPr/>
        </p:nvSpPr>
        <p:spPr>
          <a:xfrm>
            <a:off x="2159541" y="3789854"/>
            <a:ext cx="61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Ernestine was born on 17 July 1991.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D39214B-F45E-4BA5-AA76-2F409B7260DE}"/>
              </a:ext>
            </a:extLst>
          </p:cNvPr>
          <p:cNvSpPr txBox="1"/>
          <p:nvPr/>
        </p:nvSpPr>
        <p:spPr>
          <a:xfrm>
            <a:off x="2230572" y="4341570"/>
            <a:ext cx="61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Smurf is a 6-year-old terrier.</a:t>
            </a:r>
          </a:p>
        </p:txBody>
      </p:sp>
    </p:spTree>
    <p:extLst>
      <p:ext uri="{BB962C8B-B14F-4D97-AF65-F5344CB8AC3E}">
        <p14:creationId xmlns:p14="http://schemas.microsoft.com/office/powerpoint/2010/main" val="9484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157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298</cp:revision>
  <dcterms:created xsi:type="dcterms:W3CDTF">2020-09-19T11:02:00Z</dcterms:created>
  <dcterms:modified xsi:type="dcterms:W3CDTF">2022-09-23T08:49:23Z</dcterms:modified>
</cp:coreProperties>
</file>